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2" r:id="rId4"/>
    <p:sldId id="267" r:id="rId5"/>
    <p:sldId id="263" r:id="rId6"/>
    <p:sldId id="264" r:id="rId7"/>
    <p:sldId id="257" r:id="rId8"/>
    <p:sldId id="259" r:id="rId9"/>
    <p:sldId id="268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3D73E95-A9E7-43FB-88A5-E63872717AA0}">
          <p14:sldIdLst>
            <p14:sldId id="256"/>
            <p14:sldId id="269"/>
            <p14:sldId id="262"/>
            <p14:sldId id="267"/>
            <p14:sldId id="263"/>
            <p14:sldId id="264"/>
            <p14:sldId id="257"/>
            <p14:sldId id="259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69" autoAdjust="0"/>
    <p:restoredTop sz="94660"/>
  </p:normalViewPr>
  <p:slideViewPr>
    <p:cSldViewPr snapToGrid="0">
      <p:cViewPr>
        <p:scale>
          <a:sx n="84" d="100"/>
          <a:sy n="84" d="100"/>
        </p:scale>
        <p:origin x="-9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D69-D0FC-4F1D-BF7B-AEDD9A74FB2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CC08-10A3-492A-AB0A-B11FAE458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43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D69-D0FC-4F1D-BF7B-AEDD9A74FB2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CC08-10A3-492A-AB0A-B11FAE458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1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D69-D0FC-4F1D-BF7B-AEDD9A74FB2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CC08-10A3-492A-AB0A-B11FAE458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4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D69-D0FC-4F1D-BF7B-AEDD9A74FB2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CC08-10A3-492A-AB0A-B11FAE458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2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D69-D0FC-4F1D-BF7B-AEDD9A74FB2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CC08-10A3-492A-AB0A-B11FAE458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D69-D0FC-4F1D-BF7B-AEDD9A74FB2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CC08-10A3-492A-AB0A-B11FAE458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2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D69-D0FC-4F1D-BF7B-AEDD9A74FB2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CC08-10A3-492A-AB0A-B11FAE458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7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D69-D0FC-4F1D-BF7B-AEDD9A74FB2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CC08-10A3-492A-AB0A-B11FAE458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8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D69-D0FC-4F1D-BF7B-AEDD9A74FB2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CC08-10A3-492A-AB0A-B11FAE458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9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D69-D0FC-4F1D-BF7B-AEDD9A74FB2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CC08-10A3-492A-AB0A-B11FAE458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7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D69-D0FC-4F1D-BF7B-AEDD9A74FB2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CC08-10A3-492A-AB0A-B11FAE458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E1D69-D0FC-4F1D-BF7B-AEDD9A74FB2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BCC08-10A3-492A-AB0A-B11FAE458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0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9913" r="982" b="5056"/>
          <a:stretch/>
        </p:blipFill>
        <p:spPr>
          <a:xfrm>
            <a:off x="304800" y="440680"/>
            <a:ext cx="11648760" cy="59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4081" r="666" b="3826"/>
          <a:stretch/>
        </p:blipFill>
        <p:spPr>
          <a:xfrm>
            <a:off x="428971" y="561976"/>
            <a:ext cx="11448704" cy="5629274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799206">
            <a:off x="1331396" y="3499982"/>
            <a:ext cx="2865582" cy="346990"/>
          </a:xfrm>
          <a:prstGeom prst="rightArrow">
            <a:avLst>
              <a:gd name="adj1" fmla="val 50000"/>
              <a:gd name="adj2" fmla="val 2405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1034" y="3700163"/>
            <a:ext cx="4085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Также можно зайти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сайт по ссылке: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971" y="4399865"/>
            <a:ext cx="27924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https://open.tatarstan.ru/polls/?need_auth=true&amp;redirect_pid=89312ab3-9b8d-11eb-bf27-005056a75f84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092" t="9981" r="18376" b="4252"/>
          <a:stretch/>
        </p:blipFill>
        <p:spPr>
          <a:xfrm>
            <a:off x="1400385" y="268028"/>
            <a:ext cx="9227220" cy="6228022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1730978">
            <a:off x="627237" y="4908965"/>
            <a:ext cx="2111759" cy="378527"/>
          </a:xfrm>
          <a:prstGeom prst="rightArrow">
            <a:avLst>
              <a:gd name="adj1" fmla="val 50000"/>
              <a:gd name="adj2" fmla="val 2405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0452" r="927" b="3628"/>
          <a:stretch/>
        </p:blipFill>
        <p:spPr>
          <a:xfrm>
            <a:off x="723899" y="771525"/>
            <a:ext cx="10602257" cy="5172075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10035013">
            <a:off x="2313161" y="5099465"/>
            <a:ext cx="2111759" cy="378527"/>
          </a:xfrm>
          <a:prstGeom prst="rightArrow">
            <a:avLst>
              <a:gd name="adj1" fmla="val 50000"/>
              <a:gd name="adj2" fmla="val 2405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t="10958" r="7542" b="3574"/>
          <a:stretch/>
        </p:blipFill>
        <p:spPr bwMode="auto">
          <a:xfrm>
            <a:off x="1102452" y="652461"/>
            <a:ext cx="9984648" cy="5653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4689" t="12099" r="56405" b="48773"/>
          <a:stretch/>
        </p:blipFill>
        <p:spPr>
          <a:xfrm>
            <a:off x="1392801" y="285179"/>
            <a:ext cx="2394128" cy="2558685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18697800">
            <a:off x="78328" y="2143801"/>
            <a:ext cx="1905548" cy="310904"/>
          </a:xfrm>
          <a:prstGeom prst="rightArrow">
            <a:avLst>
              <a:gd name="adj1" fmla="val 50000"/>
              <a:gd name="adj2" fmla="val 2065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649799">
            <a:off x="1303329" y="4841069"/>
            <a:ext cx="1951743" cy="308965"/>
          </a:xfrm>
          <a:prstGeom prst="rightArrow">
            <a:avLst>
              <a:gd name="adj1" fmla="val 50000"/>
              <a:gd name="adj2" fmla="val 1887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649799">
            <a:off x="259848" y="375567"/>
            <a:ext cx="1605539" cy="297024"/>
          </a:xfrm>
          <a:prstGeom prst="rightArrow">
            <a:avLst>
              <a:gd name="adj1" fmla="val 50000"/>
              <a:gd name="adj2" fmla="val 2099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/>
          <a:stretch/>
        </p:blipFill>
        <p:spPr>
          <a:xfrm>
            <a:off x="1073785" y="603885"/>
            <a:ext cx="10003790" cy="563499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519893" y="2311121"/>
            <a:ext cx="2404907" cy="52733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19892" y="2838451"/>
            <a:ext cx="2404907" cy="52733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519892" y="3365781"/>
            <a:ext cx="2404907" cy="52733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19891" y="3893111"/>
            <a:ext cx="2404907" cy="52733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519890" y="4420441"/>
            <a:ext cx="2404907" cy="52733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519889" y="4947771"/>
            <a:ext cx="2404907" cy="52733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51337" y="3126785"/>
            <a:ext cx="345281" cy="93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51337" y="2608078"/>
            <a:ext cx="345281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51337" y="3657513"/>
            <a:ext cx="317302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51337" y="4167477"/>
            <a:ext cx="592337" cy="79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51337" y="4694807"/>
            <a:ext cx="416126" cy="90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6" r="879" b="3978"/>
          <a:stretch/>
        </p:blipFill>
        <p:spPr>
          <a:xfrm>
            <a:off x="845185" y="744439"/>
            <a:ext cx="10375265" cy="5143501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20326569">
            <a:off x="3152464" y="3465411"/>
            <a:ext cx="2684477" cy="378527"/>
          </a:xfrm>
          <a:prstGeom prst="rightArrow">
            <a:avLst>
              <a:gd name="adj1" fmla="val 50000"/>
              <a:gd name="adj2" fmla="val 2405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8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2" r="1094" b="4080"/>
          <a:stretch/>
        </p:blipFill>
        <p:spPr bwMode="auto">
          <a:xfrm>
            <a:off x="842961" y="751793"/>
            <a:ext cx="10310814" cy="50965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Стрелка вправо 6"/>
          <p:cNvSpPr/>
          <p:nvPr/>
        </p:nvSpPr>
        <p:spPr>
          <a:xfrm rot="19325575">
            <a:off x="3456995" y="4043126"/>
            <a:ext cx="2542090" cy="358817"/>
          </a:xfrm>
          <a:prstGeom prst="rightArrow">
            <a:avLst>
              <a:gd name="adj1" fmla="val 50000"/>
              <a:gd name="adj2" fmla="val 2405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9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7" b="3640"/>
          <a:stretch/>
        </p:blipFill>
        <p:spPr>
          <a:xfrm>
            <a:off x="898290" y="771525"/>
            <a:ext cx="10426935" cy="514350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19325575">
            <a:off x="3469694" y="4408475"/>
            <a:ext cx="2542090" cy="358817"/>
          </a:xfrm>
          <a:prstGeom prst="rightArrow">
            <a:avLst>
              <a:gd name="adj1" fmla="val 50000"/>
              <a:gd name="adj2" fmla="val 2405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58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13</Words>
  <Application>Microsoft Office PowerPoint</Application>
  <PresentationFormat>Произвольный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Владелец</cp:lastModifiedBy>
  <cp:revision>39</cp:revision>
  <cp:lastPrinted>2022-04-16T05:44:33Z</cp:lastPrinted>
  <dcterms:created xsi:type="dcterms:W3CDTF">2019-03-29T10:26:14Z</dcterms:created>
  <dcterms:modified xsi:type="dcterms:W3CDTF">2022-04-18T12:55:34Z</dcterms:modified>
</cp:coreProperties>
</file>